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6"/>
  </p:normalViewPr>
  <p:slideViewPr>
    <p:cSldViewPr snapToGrid="0" snapToObjects="1">
      <p:cViewPr varScale="1">
        <p:scale>
          <a:sx n="72" d="100"/>
          <a:sy n="72" d="100"/>
        </p:scale>
        <p:origin x="240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JP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://t.me/multifunctionalsupermega_bot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5127FE-EAF6-3F46-BD30-A067E43D22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Быков роман и косяков </a:t>
            </a:r>
            <a:r>
              <a:rPr lang="ru-RU" dirty="0" err="1"/>
              <a:t>владимир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914F887-A714-684D-90E3-8EA26E99D8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представляют</a:t>
            </a:r>
          </a:p>
        </p:txBody>
      </p:sp>
    </p:spTree>
    <p:extLst>
      <p:ext uri="{BB962C8B-B14F-4D97-AF65-F5344CB8AC3E}">
        <p14:creationId xmlns:p14="http://schemas.microsoft.com/office/powerpoint/2010/main" val="1208365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674CB8-D8CE-2746-AC07-A8D71E73B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Посмотрите на этого мужчину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4383F6-2C63-5643-B111-E65662E6BB6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Наверняка у вас сразу же сложилось впечатление превосходно эрудированного человека. Так и есть</a:t>
            </a:r>
          </a:p>
          <a:p>
            <a:r>
              <a:rPr lang="ru-RU" sz="2400" dirty="0"/>
              <a:t>Мы вдохновлялись им создавая наш новый проект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7C5148F-686B-C14C-8EDE-079CB073ECB2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5994400" y="2286738"/>
            <a:ext cx="5086350" cy="2865549"/>
          </a:xfrm>
        </p:spPr>
      </p:pic>
    </p:spTree>
    <p:extLst>
      <p:ext uri="{BB962C8B-B14F-4D97-AF65-F5344CB8AC3E}">
        <p14:creationId xmlns:p14="http://schemas.microsoft.com/office/powerpoint/2010/main" val="587861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40D432-E8E3-0140-9466-7D2CAEE0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559" y="2277035"/>
            <a:ext cx="10396882" cy="1151965"/>
          </a:xfrm>
        </p:spPr>
        <p:txBody>
          <a:bodyPr>
            <a:normAutofit fontScale="90000"/>
          </a:bodyPr>
          <a:lstStyle/>
          <a:p>
            <a:r>
              <a:rPr lang="ru-RU" dirty="0"/>
              <a:t>Поэтому мы решили создать бота </a:t>
            </a:r>
            <a:br>
              <a:rPr lang="ru-RU" dirty="0"/>
            </a:br>
            <a:r>
              <a:rPr lang="ru-RU" dirty="0"/>
              <a:t>который «прокачает» ваш вокабуляр до совершенно иного уровня</a:t>
            </a:r>
          </a:p>
        </p:txBody>
      </p:sp>
    </p:spTree>
    <p:extLst>
      <p:ext uri="{BB962C8B-B14F-4D97-AF65-F5344CB8AC3E}">
        <p14:creationId xmlns:p14="http://schemas.microsoft.com/office/powerpoint/2010/main" val="274706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8B9A15-34FD-D14D-8940-025D2AB58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 чей словарь является самым лучшим для этой цели?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512C23-79C7-5C44-8981-7B03430230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ru-RU" sz="2800" dirty="0"/>
              <a:t>Конечно же Ожегова. Наш бот обладает коллекцией из более чем 40 тысяч слов со значениями из этого словаря.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0997A5A-EB8B-9745-8687-E7014B825FAA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7907804" y="1843940"/>
            <a:ext cx="25146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4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914330-37C3-6441-8DE8-88E527302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559" y="2277035"/>
            <a:ext cx="10396882" cy="1151965"/>
          </a:xfrm>
        </p:spPr>
        <p:txBody>
          <a:bodyPr>
            <a:normAutofit fontScale="90000"/>
          </a:bodyPr>
          <a:lstStyle/>
          <a:p>
            <a:r>
              <a:rPr lang="ru-RU" dirty="0"/>
              <a:t>Но заниматься самообразованием лучше на свежем воздухе. Именно поэтому в бота встроен прогноз погоды в любом городе планеты</a:t>
            </a:r>
          </a:p>
        </p:txBody>
      </p:sp>
    </p:spTree>
    <p:extLst>
      <p:ext uri="{BB962C8B-B14F-4D97-AF65-F5344CB8AC3E}">
        <p14:creationId xmlns:p14="http://schemas.microsoft.com/office/powerpoint/2010/main" val="2935468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78108E-5133-D54D-A2D1-04E76DC9B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Разместили мы его в лучшем мессенджере мира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790670D-1704-0942-AB3F-5807E6C48836}"/>
              </a:ext>
            </a:extLst>
          </p:cNvPr>
          <p:cNvSpPr/>
          <p:nvPr/>
        </p:nvSpPr>
        <p:spPr>
          <a:xfrm>
            <a:off x="685801" y="2312005"/>
            <a:ext cx="3841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rgbClr val="DCA10D"/>
                </a:solidFill>
                <a:latin typeface="Helvetica Neue" panose="02000503000000020004" pitchFamily="2" charset="0"/>
                <a:hlinkClick r:id="rId2"/>
              </a:rPr>
              <a:t>t.me/multifunctionalsupermega_bot</a:t>
            </a:r>
            <a:endParaRPr lang="en" dirty="0">
              <a:solidFill>
                <a:srgbClr val="DCA10D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F63797-8C6E-584A-82B7-40134C4B5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482" y="2026940"/>
            <a:ext cx="5050201" cy="299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825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ое мероприятие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Главное мероприятие</Template>
  <TotalTime>14</TotalTime>
  <Words>99</Words>
  <Application>Microsoft Macintosh PowerPoint</Application>
  <PresentationFormat>Широкоэкранный</PresentationFormat>
  <Paragraphs>11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Helvetica Neue</vt:lpstr>
      <vt:lpstr>Impact</vt:lpstr>
      <vt:lpstr>Главное мероприятие</vt:lpstr>
      <vt:lpstr>Быков роман и косяков владимир</vt:lpstr>
      <vt:lpstr>Посмотрите на этого мужчину</vt:lpstr>
      <vt:lpstr>Поэтому мы решили создать бота  который «прокачает» ваш вокабуляр до совершенно иного уровня</vt:lpstr>
      <vt:lpstr>А чей словарь является самым лучшим для этой цели?</vt:lpstr>
      <vt:lpstr>Но заниматься самообразованием лучше на свежем воздухе. Именно поэтому в бота встроен прогноз погоды в любом городе планеты</vt:lpstr>
      <vt:lpstr>Разместили мы его в лучшем мессенджере мира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Быков роман и косяков владимир</dc:title>
  <dc:creator>Microsoft Office User</dc:creator>
  <cp:lastModifiedBy>Microsoft Office User</cp:lastModifiedBy>
  <cp:revision>2</cp:revision>
  <dcterms:created xsi:type="dcterms:W3CDTF">2020-05-12T09:49:18Z</dcterms:created>
  <dcterms:modified xsi:type="dcterms:W3CDTF">2020-05-12T10:03:28Z</dcterms:modified>
</cp:coreProperties>
</file>

<file path=docProps/thumbnail.jpeg>
</file>